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5723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Guess The Number Game – Java Swing GUI Application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6547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Name              :  Karan Bhaskar Borkar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728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 Name        : Java Development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908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                          : 15 February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499014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935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"Guess The Number Game" is a classic desktop game built using Java Swing.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116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purpose of this project is to demonstrate fundamental Java programming concepts, GUI development with Swing, and event handling.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592598"/>
            <a:ext cx="6407944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28224" y="4827032"/>
            <a:ext cx="542960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the Guess The Number Game?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1028224" y="535305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simple, interactive game where players guess a randomly generated number.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4592598"/>
            <a:ext cx="64080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982" y="4827032"/>
            <a:ext cx="314205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 of the project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662982" y="535305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showcase Java Swing for GUI, event handling, and basic game logic implementation.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073"/>
            <a:ext cx="499014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Used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99335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99335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1644253" y="3519368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programming language for the application logic.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99335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99335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Swing (GUI)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6086356" y="3519368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building the graphical user interface components.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99335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99335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AWT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10528459" y="3519368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Abstract Window Toolkit, foundational for Swing components.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0617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06170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Event Handling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1644253" y="5587722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user interactions like button clicks and input.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5061704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06170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Class</a:t>
            </a:r>
            <a:endParaRPr lang="en-US" sz="2450" dirty="0"/>
          </a:p>
        </p:txBody>
      </p:sp>
      <p:sp>
        <p:nvSpPr>
          <p:cNvPr id="17" name="Text 10"/>
          <p:cNvSpPr/>
          <p:nvPr/>
        </p:nvSpPr>
        <p:spPr>
          <a:xfrm>
            <a:off x="6086356" y="5587722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the secret number for the game.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182"/>
            <a:ext cx="499014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Game Features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958459"/>
            <a:ext cx="6407944" cy="1766411"/>
          </a:xfrm>
          <a:prstGeom prst="roundRect">
            <a:avLst>
              <a:gd name="adj" fmla="val 828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958459"/>
            <a:ext cx="121920" cy="1766411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215753"/>
            <a:ext cx="403038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number generation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142524" y="274177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generates a random number between 1 and 100.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1958459"/>
            <a:ext cx="6408063" cy="1766411"/>
          </a:xfrm>
          <a:prstGeom prst="roundRect">
            <a:avLst>
              <a:gd name="adj" fmla="val 828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1958459"/>
            <a:ext cx="121920" cy="1766411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21575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Maximum 7 attempts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777282" y="2741771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have a limited number of guesses per round.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3951684"/>
            <a:ext cx="6407944" cy="1403509"/>
          </a:xfrm>
          <a:prstGeom prst="roundRect">
            <a:avLst>
              <a:gd name="adj" fmla="val 10424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3951684"/>
            <a:ext cx="121920" cy="1403509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208978"/>
            <a:ext cx="353115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Score calculation system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142524" y="4734997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Points awarded based on remaining attempts.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3951684"/>
            <a:ext cx="6408063" cy="1403509"/>
          </a:xfrm>
          <a:prstGeom prst="roundRect">
            <a:avLst>
              <a:gd name="adj" fmla="val 10424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3951684"/>
            <a:ext cx="121920" cy="1403509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2089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Multiple rounds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7777282" y="473499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can enjoy continuous gameplay.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582007"/>
            <a:ext cx="6407944" cy="1766411"/>
          </a:xfrm>
          <a:prstGeom prst="roundRect">
            <a:avLst>
              <a:gd name="adj" fmla="val 828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5582007"/>
            <a:ext cx="121920" cy="1766411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583930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 GUI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1142524" y="636531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interface for easy interaction.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582007"/>
            <a:ext cx="6408063" cy="1766411"/>
          </a:xfrm>
          <a:prstGeom prst="roundRect">
            <a:avLst>
              <a:gd name="adj" fmla="val 828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8067" y="5582007"/>
            <a:ext cx="121920" cy="1766411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25" name="Text 23"/>
          <p:cNvSpPr/>
          <p:nvPr/>
        </p:nvSpPr>
        <p:spPr>
          <a:xfrm>
            <a:off x="7777282" y="5839301"/>
            <a:ext cx="455116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Error handling for invalid input</a:t>
            </a:r>
            <a:endParaRPr lang="en-US" sz="2450" dirty="0"/>
          </a:p>
        </p:txBody>
      </p:sp>
      <p:sp>
        <p:nvSpPr>
          <p:cNvPr id="26" name="Text 24"/>
          <p:cNvSpPr/>
          <p:nvPr/>
        </p:nvSpPr>
        <p:spPr>
          <a:xfrm>
            <a:off x="7777282" y="636531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robust gameplay by managing incorrect entries.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5455"/>
            <a:ext cx="6371630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the Game Works (Flow)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627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217777"/>
            <a:ext cx="6407944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39208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Start new round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93790" y="291810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new random number is generated.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8627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217777"/>
            <a:ext cx="6408063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39208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Enter guess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428548" y="291810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 inputs their number guess.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6778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032885"/>
            <a:ext cx="6407944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20719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checks guess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793790" y="473321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Compares player's guess with the random number.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6778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032885"/>
            <a:ext cx="6408063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20719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Display hints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7428548" y="473321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feedback: "Too High" or "Too Low".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4929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5847993"/>
            <a:ext cx="6407944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02230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Update score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793790" y="654831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Adjusts score based on guess outcome.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4929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5847993"/>
            <a:ext cx="6408063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02230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End round</a:t>
            </a:r>
            <a:endParaRPr lang="en-US" sz="2450" dirty="0"/>
          </a:p>
        </p:txBody>
      </p:sp>
      <p:sp>
        <p:nvSpPr>
          <p:cNvPr id="26" name="Text 24"/>
          <p:cNvSpPr/>
          <p:nvPr/>
        </p:nvSpPr>
        <p:spPr>
          <a:xfrm>
            <a:off x="7428548" y="654831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 concludes when number is guessed or attempts run out.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3970"/>
            <a:ext cx="5670709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Structure Overview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11247"/>
            <a:ext cx="4196358" cy="2684383"/>
          </a:xfrm>
          <a:prstGeom prst="roundRect">
            <a:avLst>
              <a:gd name="adj" fmla="val 354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45681"/>
            <a:ext cx="3727490" cy="1169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Class: GuessTheNumberGame extends JFrame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028224" y="485155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class for the game, inheriting from JFrame for GUI.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11247"/>
            <a:ext cx="4196358" cy="2684383"/>
          </a:xfrm>
          <a:prstGeom prst="roundRect">
            <a:avLst>
              <a:gd name="adj" fmla="val 354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54568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Variables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451396" y="4071699"/>
            <a:ext cx="3727490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randomNumber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attemptsLeft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11247"/>
            <a:ext cx="4196358" cy="2684383"/>
          </a:xfrm>
          <a:prstGeom prst="roundRect">
            <a:avLst>
              <a:gd name="adj" fmla="val 354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54568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Important Methods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9874568" y="4071699"/>
            <a:ext cx="3727490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initComponents()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startNewRound()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actionPerformed()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437"/>
            <a:ext cx="5164931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GUI Components Used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128248"/>
            <a:ext cx="7556421" cy="293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JFrame: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main window of the application.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JPanel: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Container for organizing other components.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JLabel: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Displays text, hints, and game status.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JTextField: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Allows players to input their guesses.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JButton: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Triggers actions like "Guess" or "New Game".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Layout and colors used: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 layout with a blue interface for visual appeal.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2188"/>
            <a:ext cx="5384363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Score Calculation Logic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39465"/>
            <a:ext cx="6407944" cy="2627948"/>
          </a:xfrm>
          <a:prstGeom prst="roundRect">
            <a:avLst>
              <a:gd name="adj" fmla="val 36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5738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237C8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76094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481155"/>
            <a:ext cx="371760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Points = attemptsLeft × 10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028224" y="500717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attempts remaining means higher points.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3339465"/>
            <a:ext cx="6408063" cy="2627948"/>
          </a:xfrm>
          <a:prstGeom prst="roundRect">
            <a:avLst>
              <a:gd name="adj" fmla="val 362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35738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237C8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376094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4481155"/>
            <a:ext cx="491882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Score increases after correct guess</a:t>
            </a:r>
            <a:endParaRPr lang="en-US" sz="2450" dirty="0"/>
          </a:p>
        </p:txBody>
      </p:sp>
      <p:sp>
        <p:nvSpPr>
          <p:cNvPr id="12" name="Text 8"/>
          <p:cNvSpPr/>
          <p:nvPr/>
        </p:nvSpPr>
        <p:spPr>
          <a:xfrm>
            <a:off x="7662982" y="500717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guessing the number adds to the total score.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7307"/>
            <a:ext cx="499014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Exception Handling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5131118"/>
            <a:ext cx="6407944" cy="1766411"/>
          </a:xfrm>
          <a:prstGeom prst="roundRect">
            <a:avLst>
              <a:gd name="adj" fmla="val 539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5388412"/>
            <a:ext cx="507027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NumberFormatException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51084" y="591443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Catches errors when non-numeric input is entered into the guess field.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5131118"/>
            <a:ext cx="6408063" cy="1766411"/>
          </a:xfrm>
          <a:prstGeom prst="roundRect">
            <a:avLst>
              <a:gd name="adj" fmla="val 539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85842" y="5388412"/>
            <a:ext cx="357699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Range validation (1–100)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7685842" y="591443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that guesses are within the valid range of 1 to 100.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2026-02-14T07:52:34Z</dcterms:created>
  <dcterms:modified xsi:type="dcterms:W3CDTF">2026-02-14T07:52:34Z</dcterms:modified>
</cp:coreProperties>
</file>